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524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5906-FBFA-46EF-BAAB-706588698C60}" type="datetimeFigureOut">
              <a:rPr lang="el-GR" smtClean="0"/>
              <a:t>18/4/2024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B27-EEFF-4766-859C-64F57E182E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28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248894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ΔΕΣΜΗ ΑΝΩΝΥΜΗ ΕΚΔΟΤΙΚΗ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ΕΜΠΟΡΙΚΗ - ΔΙΑΦΗΜΙΣΤΙΚΗ ΡΑΔΙΟΦΩΝΙΚΗ ΕΤΑΙΡΙΑ ΚΑΙ ΕΦΑΡΜΟΓΩΝ ΔΙΑΔΙΚΤΥΟΥ που εδρεύει στην περιφέρεια ΑΤΤΙΚΗΣ. εντάχθηκε στη δράση «Ψηφιακό Άλμα»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στον ψηφιακό μετασχηματισμό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140.266,35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70.133,17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208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NIKOS TZIORTZIS</cp:lastModifiedBy>
  <cp:revision>47</cp:revision>
  <dcterms:created xsi:type="dcterms:W3CDTF">2018-02-13T12:16:57Z</dcterms:created>
  <dcterms:modified xsi:type="dcterms:W3CDTF">2024-04-18T08:18:16Z</dcterms:modified>
</cp:coreProperties>
</file>